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Conceptualization and Applications of Blockchain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7570" t="16667" r="18594" b="28125"/>
          <a:stretch>
            <a:fillRect/>
          </a:stretch>
        </p:blipFill>
        <p:spPr bwMode="auto">
          <a:xfrm>
            <a:off x="533400" y="2286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28125"/>
          <a:stretch>
            <a:fillRect/>
          </a:stretch>
        </p:blipFill>
        <p:spPr bwMode="auto">
          <a:xfrm>
            <a:off x="457200" y="1524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 case of bank scenario, let us suppose that you want to track the movement of any asset(money) from one bank to another bank in such a way that later on any bank cannot deny that it has not received the asset.</a:t>
            </a:r>
          </a:p>
          <a:p>
            <a:r>
              <a:rPr lang="en-IN" dirty="0" smtClean="0"/>
              <a:t>Same is the case with asset movement in supply chain example.</a:t>
            </a:r>
          </a:p>
          <a:p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7570" t="15625" r="19180" b="29167"/>
          <a:stretch>
            <a:fillRect/>
          </a:stretch>
        </p:blipFill>
        <p:spPr bwMode="auto">
          <a:xfrm>
            <a:off x="457200" y="228600"/>
            <a:ext cx="822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Hyperledger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32292"/>
          <a:stretch>
            <a:fillRect/>
          </a:stretch>
        </p:blipFill>
        <p:spPr bwMode="auto">
          <a:xfrm>
            <a:off x="457200" y="16002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Channels -&gt; groups of users within blockchain n/w. Through channels, Hyperledger provide different visibility of data to different channels to maintain privacy.</a:t>
            </a:r>
          </a:p>
          <a:p>
            <a:r>
              <a:rPr lang="en-IN" dirty="0" smtClean="0"/>
              <a:t>It makes use of standard consensus algorithm to maintain the consistency of distributed ledgers.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7570" t="16667" r="19766" b="41667"/>
          <a:stretch>
            <a:fillRect/>
          </a:stretch>
        </p:blipFill>
        <p:spPr bwMode="auto">
          <a:xfrm>
            <a:off x="609600" y="228600"/>
            <a:ext cx="8153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7570" t="16667" r="18594" b="30208"/>
          <a:stretch>
            <a:fillRect/>
          </a:stretch>
        </p:blipFill>
        <p:spPr bwMode="auto">
          <a:xfrm>
            <a:off x="381000" y="3048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31250"/>
          <a:stretch>
            <a:fillRect/>
          </a:stretch>
        </p:blipFill>
        <p:spPr bwMode="auto">
          <a:xfrm>
            <a:off x="457200" y="304800"/>
            <a:ext cx="8229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38542"/>
          <a:stretch>
            <a:fillRect/>
          </a:stretch>
        </p:blipFill>
        <p:spPr bwMode="auto">
          <a:xfrm>
            <a:off x="304800" y="3048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Transactions are pseudo anonymous -&gt; you do not know the actual identities of sender and receiver but still cryptographically generated ids are visible. So you are still able to see the transaction.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570" t="16667" r="18594" b="28125"/>
          <a:stretch>
            <a:fillRect/>
          </a:stretch>
        </p:blipFill>
        <p:spPr bwMode="auto">
          <a:xfrm>
            <a:off x="457200" y="304800"/>
            <a:ext cx="845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29167"/>
          <a:stretch>
            <a:fillRect/>
          </a:stretch>
        </p:blipFill>
        <p:spPr bwMode="auto">
          <a:xfrm>
            <a:off x="457200" y="3048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47500" lnSpcReduction="20000"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In blockchain n/w, multiple miner trying to mine the blocks at the same time, So there may be situation when multiple blocks are mined by the miners at nearly same time.</a:t>
            </a:r>
          </a:p>
          <a:p>
            <a:r>
              <a:rPr lang="en-IN" dirty="0" smtClean="0"/>
              <a:t>Let us suppose that, at time T2, a number of  transactions come and two miners are able to mine 2 blocks at the same time  ( i.e. T2). So both the miners will add the block to block 1.</a:t>
            </a:r>
          </a:p>
          <a:p>
            <a:r>
              <a:rPr lang="en-IN" dirty="0" smtClean="0"/>
              <a:t> Now lets suppose that at time T3, 3 blocks are mined and first miner use block3 as previous node and rest two miner use block 2 as previous block.</a:t>
            </a:r>
          </a:p>
          <a:p>
            <a:r>
              <a:rPr lang="en-IN" dirty="0" smtClean="0"/>
              <a:t>In blockchain n/w whenever we are adding a new block in blockchain, and that updated blockchain is broadcasted to all neighbours node. A  neighbour can receive multiple blocks from peers and whenever this is the case , it accept the block with the longest blockchain.</a:t>
            </a:r>
          </a:p>
          <a:p>
            <a:r>
              <a:rPr lang="en-IN" dirty="0" smtClean="0"/>
              <a:t>If at the same time there are multiple blockchain of same length, then one of them is selected randomly.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7570" t="15625" r="19180" b="31250"/>
          <a:stretch>
            <a:fillRect/>
          </a:stretch>
        </p:blipFill>
        <p:spPr bwMode="auto">
          <a:xfrm>
            <a:off x="609600" y="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Whenever a node receive multiple chains, it always accept the longest chain.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31250"/>
          <a:stretch>
            <a:fillRect/>
          </a:stretch>
        </p:blipFill>
        <p:spPr bwMode="auto">
          <a:xfrm>
            <a:off x="381000" y="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If a new block is mined during that time, it will be added to longest chain.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7570" t="16667" r="20351" b="32292"/>
          <a:stretch>
            <a:fillRect/>
          </a:stretch>
        </p:blipFill>
        <p:spPr bwMode="auto">
          <a:xfrm>
            <a:off x="228600" y="0"/>
            <a:ext cx="8077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7570" t="23958" r="27379" b="29167"/>
          <a:stretch>
            <a:fillRect/>
          </a:stretch>
        </p:blipFill>
        <p:spPr bwMode="auto">
          <a:xfrm>
            <a:off x="762000" y="3200400"/>
            <a:ext cx="7620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7570" t="16667" r="19180" b="31250"/>
          <a:stretch>
            <a:fillRect/>
          </a:stretch>
        </p:blipFill>
        <p:spPr bwMode="auto">
          <a:xfrm>
            <a:off x="457200" y="2286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8155" t="16667" r="19180" b="31250"/>
          <a:stretch>
            <a:fillRect/>
          </a:stretch>
        </p:blipFill>
        <p:spPr bwMode="auto">
          <a:xfrm>
            <a:off x="381000" y="228600"/>
            <a:ext cx="815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17789" t="27083" r="18961" b="30208"/>
          <a:stretch>
            <a:fillRect/>
          </a:stretch>
        </p:blipFill>
        <p:spPr bwMode="auto">
          <a:xfrm>
            <a:off x="381000" y="335280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349</Words>
  <Application>Microsoft Office PowerPoint</Application>
  <PresentationFormat>On-screen Show (4:3)</PresentationFormat>
  <Paragraphs>42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Conceptualization and Applications of Blockchain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Hyperledger Fabric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Blockchain</dc:title>
  <dc:creator/>
  <cp:lastModifiedBy>rohit</cp:lastModifiedBy>
  <cp:revision>44</cp:revision>
  <dcterms:created xsi:type="dcterms:W3CDTF">2006-08-16T00:00:00Z</dcterms:created>
  <dcterms:modified xsi:type="dcterms:W3CDTF">2020-02-12T16:03:04Z</dcterms:modified>
</cp:coreProperties>
</file>